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mp3" ContentType="audio/unknown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Default Extension="wav" ContentType="audio/wav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6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FC96568-537C-4927-97AD-3AFA85FF3AAA}" type="datetimeFigureOut">
              <a:rPr lang="en-US" smtClean="0"/>
              <a:pPr/>
              <a:t>1/20/14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6CC782A-4D74-47B8-BB78-7FE65676529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microsoft.com/office/2007/relationships/media" Target="../media/media1.wav"/><Relationship Id="rId6" Type="http://schemas.openxmlformats.org/officeDocument/2006/relationships/image" Target="../media/image6.png"/><Relationship Id="rId1" Type="http://schemas.openxmlformats.org/officeDocument/2006/relationships/audio" Target="../media/media1.wav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microsoft.com/office/2007/relationships/media" Target="../media/media2.mp3"/><Relationship Id="rId5" Type="http://schemas.openxmlformats.org/officeDocument/2006/relationships/image" Target="../media/image6.png"/><Relationship Id="rId1" Type="http://schemas.openxmlformats.org/officeDocument/2006/relationships/audio" Target="../media/media2.mp3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371600"/>
            <a:ext cx="7543800" cy="1524000"/>
          </a:xfrm>
        </p:spPr>
        <p:txBody>
          <a:bodyPr/>
          <a:lstStyle/>
          <a:p>
            <a:pPr algn="ctr"/>
            <a:r>
              <a:rPr lang="en-US" dirty="0" smtClean="0"/>
              <a:t>Vietnam: Les Arts </a:t>
            </a:r>
            <a:r>
              <a:rPr lang="en-US" dirty="0" err="1" smtClean="0"/>
              <a:t>Martiaux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7782" y="3271481"/>
            <a:ext cx="6858000" cy="990600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/>
              <a:t>Lily </a:t>
            </a:r>
            <a:r>
              <a:rPr lang="en-US" dirty="0" err="1" smtClean="0"/>
              <a:t>DeFelice</a:t>
            </a:r>
            <a:r>
              <a:rPr lang="en-US" dirty="0" smtClean="0"/>
              <a:t>, Grace Brindle, Marie </a:t>
            </a:r>
            <a:r>
              <a:rPr lang="en-US" dirty="0" err="1" smtClean="0"/>
              <a:t>Eisenhauer</a:t>
            </a:r>
            <a:endParaRPr lang="en-US" dirty="0" smtClean="0"/>
          </a:p>
          <a:p>
            <a:pPr algn="ctr"/>
            <a:r>
              <a:rPr lang="en-US" dirty="0" smtClean="0"/>
              <a:t>Period 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59945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lephuong.jcapt.com/img1/store/vietnamnewstoday/taekwon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40157"/>
            <a:ext cx="3070479" cy="218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8090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Nouveaux Mots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Blesser</a:t>
            </a:r>
            <a:r>
              <a:rPr lang="en-US" dirty="0" smtClean="0"/>
              <a:t> = to hurt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163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L’histoire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formes d'arts martiaux les plus anciennes sont d’origine d’Inde.  Ils sont liés aux traditions hindouiste et bouddhiste.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11856"/>
            <a:ext cx="2209800" cy="319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jujutsu.wikibis.com/illustrations/170px-shaolin-wush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62496"/>
            <a:ext cx="2133600" cy="195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6122" y="3962400"/>
            <a:ext cx="852678" cy="85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465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fr-FR" dirty="0" smtClean="0"/>
              <a:t>Règles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y a deux personnes qui combattent jusqu'à ce que </a:t>
            </a:r>
            <a:r>
              <a:rPr lang="fr-FR" dirty="0" smtClean="0"/>
              <a:t>une </a:t>
            </a:r>
            <a:r>
              <a:rPr lang="fr-FR" dirty="0"/>
              <a:t>a trois fautes, </a:t>
            </a:r>
            <a:r>
              <a:rPr lang="fr-FR" dirty="0" smtClean="0"/>
              <a:t>une personne </a:t>
            </a:r>
            <a:r>
              <a:rPr lang="fr-FR" dirty="0"/>
              <a:t>quitte, les trois parties ont fini, ou une personne blesse l’autre. Il y a trois gens qui jugent la </a:t>
            </a:r>
            <a:r>
              <a:rPr lang="fr-FR" dirty="0" smtClean="0"/>
              <a:t>compétition </a:t>
            </a:r>
            <a:r>
              <a:rPr lang="fr-FR" dirty="0"/>
              <a:t>et </a:t>
            </a:r>
            <a:r>
              <a:rPr lang="fr-FR" dirty="0" smtClean="0"/>
              <a:t>la </a:t>
            </a:r>
            <a:r>
              <a:rPr lang="fr-FR" dirty="0"/>
              <a:t>personne avec le plus de points gagne. Il n’y a pas les coups à la tête, le dos, les yeux, les cheveux, ou du cou.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145952" cy="26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les regles martial arts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0" y="5410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713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fr-FR" dirty="0" smtClean="0"/>
              <a:t>Equipment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Les </a:t>
            </a:r>
            <a:r>
              <a:rPr lang="en-US" dirty="0" err="1" smtClean="0"/>
              <a:t>zoories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des </a:t>
            </a:r>
            <a:r>
              <a:rPr lang="en-US" dirty="0" err="1" smtClean="0"/>
              <a:t>chaussures</a:t>
            </a:r>
            <a:r>
              <a:rPr lang="en-US" dirty="0" smtClean="0"/>
              <a:t> </a:t>
            </a:r>
            <a:r>
              <a:rPr lang="fr-FR" dirty="0" smtClean="0"/>
              <a:t>de l'arts martiaux, mais aussi ils font avec pas de chaussures. </a:t>
            </a:r>
            <a:r>
              <a:rPr lang="en-US" dirty="0" smtClean="0"/>
              <a:t>Le kimono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fr-FR" dirty="0" smtClean="0"/>
              <a:t>vêtement </a:t>
            </a:r>
            <a:r>
              <a:rPr lang="fr-FR" dirty="0" smtClean="0"/>
              <a:t>qui est </a:t>
            </a:r>
            <a:r>
              <a:rPr lang="fr-FR" dirty="0" smtClean="0"/>
              <a:t>important. Aussi, ils </a:t>
            </a:r>
            <a:r>
              <a:rPr lang="fr-FR" dirty="0" smtClean="0"/>
              <a:t>portent des </a:t>
            </a:r>
            <a:r>
              <a:rPr lang="fr-FR" dirty="0" smtClean="0"/>
              <a:t>casques, et </a:t>
            </a:r>
            <a:r>
              <a:rPr lang="fr-FR" dirty="0" smtClean="0"/>
              <a:t>u</a:t>
            </a:r>
            <a:r>
              <a:rPr lang="fr-FR" dirty="0" smtClean="0"/>
              <a:t>ne ceinture.  </a:t>
            </a:r>
            <a:endParaRPr lang="en-US" dirty="0"/>
          </a:p>
        </p:txBody>
      </p:sp>
      <p:pic>
        <p:nvPicPr>
          <p:cNvPr id="5" name="Picture 4" descr="Adidas AdiChamp II Unifo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3200400"/>
            <a:ext cx="2770188" cy="2770188"/>
          </a:xfrm>
          <a:prstGeom prst="rect">
            <a:avLst/>
          </a:prstGeom>
        </p:spPr>
      </p:pic>
      <p:pic>
        <p:nvPicPr>
          <p:cNvPr id="6" name="Picture 5" descr="40062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429000"/>
            <a:ext cx="18669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4393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vidéo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=OhCVbSz8Pok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fr-FR" dirty="0" smtClean="0"/>
              <a:t>Bibliographie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"Art Martial" ["Martial Arts"]. </a:t>
            </a:r>
            <a:r>
              <a:rPr lang="en-US" i="1" dirty="0" smtClean="0"/>
              <a:t>Jujutsu</a:t>
            </a:r>
            <a:r>
              <a:rPr lang="en-US" dirty="0" smtClean="0"/>
              <a:t>. </a:t>
            </a:r>
            <a:r>
              <a:rPr lang="en-US" dirty="0" err="1" smtClean="0"/>
              <a:t>Wikibis</a:t>
            </a:r>
            <a:r>
              <a:rPr lang="en-US" dirty="0" smtClean="0"/>
              <a:t>, </a:t>
            </a:r>
            <a:r>
              <a:rPr lang="en-US" dirty="0" err="1" smtClean="0"/>
              <a:t>n.d</a:t>
            </a:r>
            <a:r>
              <a:rPr lang="en-US" dirty="0" smtClean="0"/>
              <a:t>. Web. 14 Jan. 2014. &lt;http://</a:t>
            </a:r>
            <a:r>
              <a:rPr lang="en-US" dirty="0" err="1" smtClean="0"/>
              <a:t>www.jujutsu.wikibis.com/art_martial.php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l'équipement</a:t>
            </a:r>
            <a:r>
              <a:rPr lang="en-US" dirty="0" smtClean="0"/>
              <a:t> </a:t>
            </a:r>
            <a:r>
              <a:rPr lang="en-US" dirty="0" err="1" smtClean="0"/>
              <a:t>nécessaire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pratique</a:t>
            </a:r>
            <a:r>
              <a:rPr lang="en-US" dirty="0" smtClean="0"/>
              <a:t> du judo?" </a:t>
            </a:r>
            <a:r>
              <a:rPr lang="en-US" i="1" dirty="0" err="1" smtClean="0"/>
              <a:t>Overblog</a:t>
            </a:r>
            <a:r>
              <a:rPr lang="en-US" dirty="0" smtClean="0"/>
              <a:t>. </a:t>
            </a:r>
            <a:r>
              <a:rPr lang="en-US" dirty="0" err="1" smtClean="0"/>
              <a:t>Overblog</a:t>
            </a:r>
            <a:r>
              <a:rPr lang="en-US" dirty="0" smtClean="0"/>
              <a:t>, </a:t>
            </a:r>
            <a:r>
              <a:rPr lang="en-US" dirty="0" err="1" smtClean="0"/>
              <a:t>n.d</a:t>
            </a:r>
            <a:r>
              <a:rPr lang="en-US" dirty="0" smtClean="0"/>
              <a:t>. Web. 14 Jan. 2014. &lt;http://www.over-blog.com/Quel_est_lequipement_necessaire_a_la_pratique_du_judo-1095204201-art157308.html&gt;.</a:t>
            </a:r>
          </a:p>
          <a:p>
            <a:r>
              <a:rPr lang="en-US" dirty="0" smtClean="0"/>
              <a:t>"Un Art Martial, Un Sport, Un Art de vivre." </a:t>
            </a:r>
            <a:r>
              <a:rPr lang="en-US" i="1" dirty="0" smtClean="0"/>
              <a:t>F.F </a:t>
            </a:r>
            <a:r>
              <a:rPr lang="en-US" i="1" dirty="0" err="1" smtClean="0"/>
              <a:t>Karaté</a:t>
            </a:r>
            <a:r>
              <a:rPr lang="en-US" dirty="0" smtClean="0"/>
              <a:t>. </a:t>
            </a:r>
            <a:r>
              <a:rPr lang="en-US" dirty="0" err="1" smtClean="0"/>
              <a:t>Fédération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de </a:t>
            </a:r>
            <a:r>
              <a:rPr lang="en-US" dirty="0" err="1" smtClean="0"/>
              <a:t>Karaté</a:t>
            </a:r>
            <a:r>
              <a:rPr lang="en-US" dirty="0" smtClean="0"/>
              <a:t> et Disciplines </a:t>
            </a:r>
            <a:r>
              <a:rPr lang="en-US" dirty="0" err="1" smtClean="0"/>
              <a:t>Associées</a:t>
            </a:r>
            <a:r>
              <a:rPr lang="en-US" dirty="0" smtClean="0"/>
              <a:t>, </a:t>
            </a:r>
            <a:r>
              <a:rPr lang="en-US" dirty="0" err="1" smtClean="0"/>
              <a:t>n.d</a:t>
            </a:r>
            <a:r>
              <a:rPr lang="en-US" dirty="0" smtClean="0"/>
              <a:t>. Web. 20 Jan. 2014. &lt;</a:t>
            </a:r>
            <a:r>
              <a:rPr lang="en-US" dirty="0" err="1" smtClean="0"/>
              <a:t>http://www.ffkarate.fr/direction-technique/fonctionnement/fonctionnement.php</a:t>
            </a:r>
            <a:r>
              <a:rPr lang="en-US" dirty="0" smtClean="0"/>
              <a:t>&gt;.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2972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110</TotalTime>
  <Words>301</Words>
  <Application>Microsoft Macintosh PowerPoint</Application>
  <PresentationFormat>On-screen Show (4:3)</PresentationFormat>
  <Paragraphs>17</Paragraphs>
  <Slides>7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NewsPrint</vt:lpstr>
      <vt:lpstr>Vietnam: Les Arts Martiaux</vt:lpstr>
      <vt:lpstr>Les Nouveaux Mots</vt:lpstr>
      <vt:lpstr>L’histoire</vt:lpstr>
      <vt:lpstr>Les Règles</vt:lpstr>
      <vt:lpstr>Les Equipment</vt:lpstr>
      <vt:lpstr>une vidéo</vt:lpstr>
      <vt:lpstr>La Bibliographie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Vietnam: Les Arts Martiaux</dc:title>
  <dc:creator>whs</dc:creator>
  <cp:lastModifiedBy>Billy Eisenhauer</cp:lastModifiedBy>
  <cp:revision>6</cp:revision>
  <dcterms:created xsi:type="dcterms:W3CDTF">2014-01-20T18:55:23Z</dcterms:created>
  <dcterms:modified xsi:type="dcterms:W3CDTF">2014-01-20T20:04:47Z</dcterms:modified>
</cp:coreProperties>
</file>